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2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E436A-136C-38A6-3E75-1E49A8C191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7881E3-0EF7-5913-8B42-8985823482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B561CC-6891-E7A3-F59A-2367473F4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1CB4-A4AD-F74C-99F3-9FA5E158EC01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10F66-521A-C90F-65DC-615734FEF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3D543-CDE1-F5F9-23C4-417B88B11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41A03-F1B6-6245-AF7A-153F701F0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5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71569-7D88-FCB5-FA60-A98A02D39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BD5643-D495-010B-5822-1936AF065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D860D0-F341-97E0-8C55-5DD79C210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1CB4-A4AD-F74C-99F3-9FA5E158EC01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CE04E5-9C1D-0F85-B451-6142C8835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D5067-3DA6-D951-10A6-3133C67C0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41A03-F1B6-6245-AF7A-153F701F0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540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8AA2D7-6D2A-A07A-4754-C328863E14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5D0665-336D-81F6-60FE-7F1F10FDAF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465ED0-629A-3F7C-8A02-2430E44EC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1CB4-A4AD-F74C-99F3-9FA5E158EC01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9D9AD3-7FD4-00A5-D4F5-E0E36D552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C44C4-0787-C90C-8D84-B5662FDA3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41A03-F1B6-6245-AF7A-153F701F0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881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9F958-8968-7DAA-398B-8B61656B3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DD588-63B4-300F-26A9-F93D7AB260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949E2-455F-049C-C13A-5B490DBED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1CB4-A4AD-F74C-99F3-9FA5E158EC01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E10402-B2A0-1380-FE5B-C87D4D270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BE04D5-F1BC-4D28-B9CC-27F9C6B89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41A03-F1B6-6245-AF7A-153F701F0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969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3B969-3A9F-12B5-9DD3-A7A22997E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0ECD6C-56CB-FE4D-6C65-320E300BBE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E0D80F-C912-0CCC-2E72-874DC314C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1CB4-A4AD-F74C-99F3-9FA5E158EC01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77E60-6064-BEAE-50F2-E1404BDAA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11770-DD76-8E19-7679-486AA9172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41A03-F1B6-6245-AF7A-153F701F0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946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1AEDE-90F9-9714-0ABF-ACD1493C0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549AD-9D7E-BEA5-98C1-3553036DE1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8FC63E-F8ED-B50E-F08C-1E55E55572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0DD777-03E9-4ACD-0976-F65B3FB8C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1CB4-A4AD-F74C-99F3-9FA5E158EC01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10DECD-8BE2-80EA-28B5-5478962C5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C92EB4-B634-0DBF-200C-2E681DFB3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41A03-F1B6-6245-AF7A-153F701F0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597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B02E7-9682-C39E-4B12-E2BACA8B7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65365-04F1-B2B1-1CA3-DBA1B8CBB8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66D71A-85AC-96A8-D647-3199F7B81E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13EEE5-F191-61FA-4092-16E087AE25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D26121-FC44-71D4-1E5C-0E74BDEDAD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0C396C-E9BC-3553-D567-1361B6154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1CB4-A4AD-F74C-99F3-9FA5E158EC01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6B997E-0AAC-0A4B-539B-87975CAC8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802EDC-CBB0-DFAA-7776-80BA88520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41A03-F1B6-6245-AF7A-153F701F0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92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6B23F-863E-FDA2-DB02-7007EE9DC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42E891-71FF-1423-F92A-B1F9B2651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1CB4-A4AD-F74C-99F3-9FA5E158EC01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111F9A-54CC-5EEE-2F9D-0FB4C3023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A9D0F8-A129-6068-A811-AFE99A31A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41A03-F1B6-6245-AF7A-153F701F0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796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B8116F-2DBB-0ADE-0DE3-819E32FA3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1CB4-A4AD-F74C-99F3-9FA5E158EC01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9CF712-CA64-3D96-DD08-D63F34ED1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C683CB-39BF-97BA-A451-219A882D8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41A03-F1B6-6245-AF7A-153F701F0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99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85815-A1FE-21C3-1456-39E1D0EE2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86BE75-8922-1B2F-EC32-68ECFD2DB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0D93F4-2E40-8189-AC91-6ACB84233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C4916D-DCDC-BBC9-AD5C-C30AEF056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1CB4-A4AD-F74C-99F3-9FA5E158EC01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9668-FFBF-3F97-7C0B-2C223AFC3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A05BE7-9F69-5ABF-E569-255D83044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41A03-F1B6-6245-AF7A-153F701F0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696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9083D-053B-8572-D16D-73FA0AEAF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A8C48D-2D2C-FA42-564F-A64D0C6FBD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14E00B-4B14-82D5-82A1-A3F3D62BAC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68412B-7E63-5E73-500B-602C0F33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1CB4-A4AD-F74C-99F3-9FA5E158EC01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B2A50B-36A0-EEB0-5B30-6A4B45277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46D041-A638-56A3-DCF9-FC259A061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41A03-F1B6-6245-AF7A-153F701F0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524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04B109-2DCC-2E7B-B111-955120C8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B24FF3-135C-8F08-1FFC-BA0CFC448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72389-1F35-9F11-CD8A-4C64CC4459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01CB4-A4AD-F74C-99F3-9FA5E158EC01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71503-7F17-7CF3-CE52-166CC74F56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B512C-62CE-9924-D89D-3AB2225EEC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41A03-F1B6-6245-AF7A-153F701F0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842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0303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6036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857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361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5165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7581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09720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5685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5060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7952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6711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37946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1563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3842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3175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6675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8520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4546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015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3704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04433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Widescreen</PresentationFormat>
  <Paragraphs>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Karlos Tui</dc:creator>
  <cp:lastModifiedBy>Jessie McKenzie</cp:lastModifiedBy>
  <cp:revision>2</cp:revision>
  <dcterms:created xsi:type="dcterms:W3CDTF">2022-08-01T23:32:56Z</dcterms:created>
  <dcterms:modified xsi:type="dcterms:W3CDTF">2022-08-19T00:35:15Z</dcterms:modified>
</cp:coreProperties>
</file>